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EB7B-44FA-4231-AB48-5623F2D0AFC0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9F9E4-77E8-4602-AD8F-1EBC7445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3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EB7B-44FA-4231-AB48-5623F2D0AFC0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9F9E4-77E8-4602-AD8F-1EBC7445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80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EB7B-44FA-4231-AB48-5623F2D0AFC0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9F9E4-77E8-4602-AD8F-1EBC7445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03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EB7B-44FA-4231-AB48-5623F2D0AFC0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9F9E4-77E8-4602-AD8F-1EBC7445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5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EB7B-44FA-4231-AB48-5623F2D0AFC0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9F9E4-77E8-4602-AD8F-1EBC7445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14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EB7B-44FA-4231-AB48-5623F2D0AFC0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9F9E4-77E8-4602-AD8F-1EBC7445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91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EB7B-44FA-4231-AB48-5623F2D0AFC0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9F9E4-77E8-4602-AD8F-1EBC7445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0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EB7B-44FA-4231-AB48-5623F2D0AFC0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9F9E4-77E8-4602-AD8F-1EBC7445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44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EB7B-44FA-4231-AB48-5623F2D0AFC0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9F9E4-77E8-4602-AD8F-1EBC7445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39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EB7B-44FA-4231-AB48-5623F2D0AFC0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9F9E4-77E8-4602-AD8F-1EBC7445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69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EEB7B-44FA-4231-AB48-5623F2D0AFC0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9F9E4-77E8-4602-AD8F-1EBC7445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28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EEB7B-44FA-4231-AB48-5623F2D0AFC0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9F9E4-77E8-4602-AD8F-1EBC7445E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M_Poplave-nevarnost preckanja_1-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9864" y="632483"/>
            <a:ext cx="9622406" cy="54127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54" y="40346"/>
            <a:ext cx="2236787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35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Širokozaslonsko</PresentationFormat>
  <Paragraphs>0</Paragraphs>
  <Slides>1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Officeova tema</vt:lpstr>
      <vt:lpstr>PowerPointova predstavitev</vt:lpstr>
    </vt:vector>
  </TitlesOfParts>
  <Company>ARSO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Janez Polajnar</dc:creator>
  <cp:lastModifiedBy>Mirsad Skorupan</cp:lastModifiedBy>
  <cp:revision>2</cp:revision>
  <dcterms:created xsi:type="dcterms:W3CDTF">2023-12-04T08:51:38Z</dcterms:created>
  <dcterms:modified xsi:type="dcterms:W3CDTF">2023-12-04T12:32:51Z</dcterms:modified>
</cp:coreProperties>
</file>