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9" r:id="rId4"/>
    <p:sldId id="260" r:id="rId5"/>
    <p:sldId id="257" r:id="rId6"/>
    <p:sldId id="256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Temni slog 1 – poudarek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Temni slog 1 – poudarek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120" y="-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BEEB65-3BAD-4872-84D0-EE1DE6805FC7}" type="doc">
      <dgm:prSet loTypeId="urn:microsoft.com/office/officeart/2005/8/layout/funnel1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sl-SI"/>
        </a:p>
      </dgm:t>
    </dgm:pt>
    <dgm:pt modelId="{19B56C35-647F-4A20-B0A6-43A33DA09E52}">
      <dgm:prSet phldrT="[besedilo]" custT="1"/>
      <dgm:spPr>
        <a:xfrm>
          <a:off x="5149016" y="275222"/>
          <a:ext cx="1223813" cy="1223813"/>
        </a:xfrm>
        <a:prstGeom prst="ellipse">
          <a:avLst/>
        </a:prstGeom>
        <a:gradFill rotWithShape="0">
          <a:gsLst>
            <a:gs pos="0">
              <a:srgbClr val="FFC000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sl-SI" sz="2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intervju</a:t>
          </a:r>
        </a:p>
      </dgm:t>
    </dgm:pt>
    <dgm:pt modelId="{7E72145A-09E4-441C-A6A7-47C80B11EE9A}" type="parTrans" cxnId="{7E22630E-6C0B-4F90-88BB-3C65E18D9BDA}">
      <dgm:prSet/>
      <dgm:spPr/>
      <dgm:t>
        <a:bodyPr/>
        <a:lstStyle/>
        <a:p>
          <a:endParaRPr lang="sl-SI" sz="2400" b="1"/>
        </a:p>
      </dgm:t>
    </dgm:pt>
    <dgm:pt modelId="{725FFF3D-CB46-4576-8D7F-55775D37B90C}" type="sibTrans" cxnId="{7E22630E-6C0B-4F90-88BB-3C65E18D9BDA}">
      <dgm:prSet/>
      <dgm:spPr/>
      <dgm:t>
        <a:bodyPr/>
        <a:lstStyle/>
        <a:p>
          <a:endParaRPr lang="sl-SI" sz="2400" b="1"/>
        </a:p>
      </dgm:t>
    </dgm:pt>
    <dgm:pt modelId="{36444E4D-21A5-4788-B961-90022678F7C6}">
      <dgm:prSet phldrT="[besedilo]" custT="1"/>
      <dgm:spPr>
        <a:xfrm>
          <a:off x="3626048" y="3508266"/>
          <a:ext cx="3263503" cy="815875"/>
        </a:xfrm>
        <a:prstGeom prst="ellipse">
          <a:avLst/>
        </a:prstGeom>
        <a:noFill/>
        <a:ln>
          <a:noFill/>
        </a:ln>
        <a:effectLst/>
      </dgm:spPr>
      <dgm:t>
        <a:bodyPr/>
        <a:lstStyle/>
        <a:p>
          <a:r>
            <a:rPr lang="sl-SI" sz="28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izdelava </a:t>
          </a:r>
          <a:r>
            <a:rPr lang="sl-SI" sz="2800" b="1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stop </a:t>
          </a:r>
          <a:r>
            <a:rPr lang="sl-SI" sz="2800" b="1" dirty="0" err="1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motion</a:t>
          </a:r>
          <a:r>
            <a:rPr lang="sl-SI" sz="2800" b="1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animacije</a:t>
          </a:r>
          <a:endParaRPr lang="sl-SI" sz="2800" b="1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21CBC97C-105C-42F9-A326-EBB7F717FB14}" type="parTrans" cxnId="{600A6D2C-D754-45AE-B0F6-E851544843D4}">
      <dgm:prSet/>
      <dgm:spPr/>
      <dgm:t>
        <a:bodyPr/>
        <a:lstStyle/>
        <a:p>
          <a:endParaRPr lang="sl-SI" sz="2400" b="1"/>
        </a:p>
      </dgm:t>
    </dgm:pt>
    <dgm:pt modelId="{6961BA8B-B86F-4541-A6E8-E95A81D335F1}" type="sibTrans" cxnId="{600A6D2C-D754-45AE-B0F6-E851544843D4}">
      <dgm:prSet/>
      <dgm:spPr/>
      <dgm:t>
        <a:bodyPr/>
        <a:lstStyle/>
        <a:p>
          <a:endParaRPr lang="sl-SI" sz="2400" b="1"/>
        </a:p>
      </dgm:t>
    </dgm:pt>
    <dgm:pt modelId="{E023E838-E2AD-40D6-933B-9D6C1482D781}">
      <dgm:prSet phldrT="[besedilo]" custT="1"/>
      <dgm:spPr>
        <a:xfrm>
          <a:off x="4773713" y="1489245"/>
          <a:ext cx="1223813" cy="1223813"/>
        </a:xfrm>
        <a:prstGeom prst="ellipse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sl-SI" sz="2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terensko delo</a:t>
          </a:r>
        </a:p>
      </dgm:t>
    </dgm:pt>
    <dgm:pt modelId="{999D8ECD-054A-4288-AAB0-A251C4FA3FB1}" type="parTrans" cxnId="{6166BE05-2240-4DB2-9661-85AEA56BA1D5}">
      <dgm:prSet/>
      <dgm:spPr/>
      <dgm:t>
        <a:bodyPr/>
        <a:lstStyle/>
        <a:p>
          <a:endParaRPr lang="sl-SI" sz="2400" b="1"/>
        </a:p>
      </dgm:t>
    </dgm:pt>
    <dgm:pt modelId="{FA8D131E-26F2-4C9E-9E3C-3ADA53750B19}" type="sibTrans" cxnId="{6166BE05-2240-4DB2-9661-85AEA56BA1D5}">
      <dgm:prSet/>
      <dgm:spPr/>
      <dgm:t>
        <a:bodyPr/>
        <a:lstStyle/>
        <a:p>
          <a:endParaRPr lang="sl-SI" sz="2400" b="1"/>
        </a:p>
      </dgm:t>
    </dgm:pt>
    <dgm:pt modelId="{47C0CA36-BCEC-44E4-8C12-451775D26E24}">
      <dgm:prSet phldrT="[besedilo]" custT="1"/>
      <dgm:spPr>
        <a:xfrm>
          <a:off x="3898006" y="571113"/>
          <a:ext cx="1223813" cy="1223813"/>
        </a:xfrm>
        <a:prstGeom prst="ellipse">
          <a:avLst/>
        </a:prstGeom>
        <a:gradFill rotWithShape="0">
          <a:gsLst>
            <a:gs pos="0">
              <a:srgbClr val="FFC000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sl-SI" sz="2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pregled literature</a:t>
          </a:r>
        </a:p>
      </dgm:t>
    </dgm:pt>
    <dgm:pt modelId="{91FDF5AD-E2DC-4891-9210-4C3C1DFFD0F2}" type="parTrans" cxnId="{91F6AFE3-16E6-4976-8B24-0D5A6F61F1B4}">
      <dgm:prSet/>
      <dgm:spPr/>
      <dgm:t>
        <a:bodyPr/>
        <a:lstStyle/>
        <a:p>
          <a:endParaRPr lang="sl-SI" sz="2400" b="1"/>
        </a:p>
      </dgm:t>
    </dgm:pt>
    <dgm:pt modelId="{AD101D84-A3D0-4AC8-95BE-C923E1FEF06F}" type="sibTrans" cxnId="{91F6AFE3-16E6-4976-8B24-0D5A6F61F1B4}">
      <dgm:prSet/>
      <dgm:spPr/>
      <dgm:t>
        <a:bodyPr/>
        <a:lstStyle/>
        <a:p>
          <a:endParaRPr lang="sl-SI" sz="2400" b="1"/>
        </a:p>
      </dgm:t>
    </dgm:pt>
    <dgm:pt modelId="{E349D256-34C3-4B08-B39E-774A3D1EC12F}" type="pres">
      <dgm:prSet presAssocID="{64BEEB65-3BAD-4872-84D0-EE1DE6805FC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8774602D-BD5B-4D85-834E-21590AC5CB47}" type="pres">
      <dgm:prSet presAssocID="{64BEEB65-3BAD-4872-84D0-EE1DE6805FC7}" presName="ellipse" presStyleLbl="trBgShp" presStyleIdx="0" presStyleCnt="1"/>
      <dgm:spPr>
        <a:xfrm>
          <a:off x="3498227" y="176773"/>
          <a:ext cx="3508266" cy="1218374"/>
        </a:xfrm>
        <a:prstGeom prst="ellipse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sl-SI"/>
        </a:p>
      </dgm:t>
    </dgm:pt>
    <dgm:pt modelId="{1EFF5ED5-6F3D-48B7-A7EF-D297365C8B6E}" type="pres">
      <dgm:prSet presAssocID="{64BEEB65-3BAD-4872-84D0-EE1DE6805FC7}" presName="arrow1" presStyleLbl="fgShp" presStyleIdx="0" presStyleCnt="1" custLinFactNeighborX="2862" custLinFactNeighborY="13416"/>
      <dgm:spPr>
        <a:xfrm>
          <a:off x="4917851" y="3160159"/>
          <a:ext cx="679896" cy="435133"/>
        </a:xfrm>
        <a:prstGeom prst="downArrow">
          <a:avLst/>
        </a:prstGeom>
        <a:gradFill rotWithShape="0">
          <a:gsLst>
            <a:gs pos="0">
              <a:srgbClr val="FFC000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sl-SI"/>
        </a:p>
      </dgm:t>
    </dgm:pt>
    <dgm:pt modelId="{0C731061-1A61-4BE7-9900-3B9CB21FD078}" type="pres">
      <dgm:prSet presAssocID="{64BEEB65-3BAD-4872-84D0-EE1DE6805FC7}" presName="rectangle" presStyleLbl="revTx" presStyleIdx="0" presStyleCnt="1" custScaleX="154237" custLinFactNeighborX="2683" custLinFactNeighborY="-834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sl-SI"/>
        </a:p>
      </dgm:t>
    </dgm:pt>
    <dgm:pt modelId="{200D83ED-660B-4B3A-A412-AA1CFBC8E3B9}" type="pres">
      <dgm:prSet presAssocID="{47C0CA36-BCEC-44E4-8C12-451775D26E24}" presName="item1" presStyleLbl="node1" presStyleIdx="0" presStyleCnt="3" custScaleX="142358" custScaleY="11492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32DB151-47EA-4A56-8AA2-6EAAA0052F60}" type="pres">
      <dgm:prSet presAssocID="{E023E838-E2AD-40D6-933B-9D6C1482D781}" presName="item2" presStyleLbl="node1" presStyleIdx="1" presStyleCnt="3" custScaleX="145438" custScaleY="11929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4A0A84D-AA6D-45AA-A7C4-BE44CCFB15E4}" type="pres">
      <dgm:prSet presAssocID="{36444E4D-21A5-4788-B961-90022678F7C6}" presName="item3" presStyleLbl="node1" presStyleIdx="2" presStyleCnt="3" custScaleX="136676" custScaleY="116159" custLinFactNeighborX="5034" custLinFactNeighborY="-208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F0BAD3B-2FC3-4223-884B-BE0068BDBDDC}" type="pres">
      <dgm:prSet presAssocID="{64BEEB65-3BAD-4872-84D0-EE1DE6805FC7}" presName="funnel" presStyleLbl="trAlignAcc1" presStyleIdx="0" presStyleCnt="1" custScaleX="118914" custScaleY="119652" custLinFactNeighborX="-766" custLinFactNeighborY="-1215"/>
      <dgm:spPr>
        <a:xfrm>
          <a:off x="3354089" y="27195"/>
          <a:ext cx="3807420" cy="3045936"/>
        </a:xfrm>
        <a:prstGeom prst="funnel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sl-SI"/>
        </a:p>
      </dgm:t>
    </dgm:pt>
  </dgm:ptLst>
  <dgm:cxnLst>
    <dgm:cxn modelId="{5366647A-00D9-49C0-852F-8F81F68B960A}" type="presOf" srcId="{47C0CA36-BCEC-44E4-8C12-451775D26E24}" destId="{932DB151-47EA-4A56-8AA2-6EAAA0052F60}" srcOrd="0" destOrd="0" presId="urn:microsoft.com/office/officeart/2005/8/layout/funnel1"/>
    <dgm:cxn modelId="{6166BE05-2240-4DB2-9661-85AEA56BA1D5}" srcId="{64BEEB65-3BAD-4872-84D0-EE1DE6805FC7}" destId="{E023E838-E2AD-40D6-933B-9D6C1482D781}" srcOrd="2" destOrd="0" parTransId="{999D8ECD-054A-4288-AAB0-A251C4FA3FB1}" sibTransId="{FA8D131E-26F2-4C9E-9E3C-3ADA53750B19}"/>
    <dgm:cxn modelId="{42EE12FD-F6D1-4827-A783-59AC64D82EB6}" type="presOf" srcId="{E023E838-E2AD-40D6-933B-9D6C1482D781}" destId="{200D83ED-660B-4B3A-A412-AA1CFBC8E3B9}" srcOrd="0" destOrd="0" presId="urn:microsoft.com/office/officeart/2005/8/layout/funnel1"/>
    <dgm:cxn modelId="{BA75E2B7-61CE-4981-BAE2-781DCF9A99F0}" type="presOf" srcId="{19B56C35-647F-4A20-B0A6-43A33DA09E52}" destId="{44A0A84D-AA6D-45AA-A7C4-BE44CCFB15E4}" srcOrd="0" destOrd="0" presId="urn:microsoft.com/office/officeart/2005/8/layout/funnel1"/>
    <dgm:cxn modelId="{600A6D2C-D754-45AE-B0F6-E851544843D4}" srcId="{64BEEB65-3BAD-4872-84D0-EE1DE6805FC7}" destId="{36444E4D-21A5-4788-B961-90022678F7C6}" srcOrd="3" destOrd="0" parTransId="{21CBC97C-105C-42F9-A326-EBB7F717FB14}" sibTransId="{6961BA8B-B86F-4541-A6E8-E95A81D335F1}"/>
    <dgm:cxn modelId="{7E22630E-6C0B-4F90-88BB-3C65E18D9BDA}" srcId="{64BEEB65-3BAD-4872-84D0-EE1DE6805FC7}" destId="{19B56C35-647F-4A20-B0A6-43A33DA09E52}" srcOrd="0" destOrd="0" parTransId="{7E72145A-09E4-441C-A6A7-47C80B11EE9A}" sibTransId="{725FFF3D-CB46-4576-8D7F-55775D37B90C}"/>
    <dgm:cxn modelId="{91F6AFE3-16E6-4976-8B24-0D5A6F61F1B4}" srcId="{64BEEB65-3BAD-4872-84D0-EE1DE6805FC7}" destId="{47C0CA36-BCEC-44E4-8C12-451775D26E24}" srcOrd="1" destOrd="0" parTransId="{91FDF5AD-E2DC-4891-9210-4C3C1DFFD0F2}" sibTransId="{AD101D84-A3D0-4AC8-95BE-C923E1FEF06F}"/>
    <dgm:cxn modelId="{EDDEA714-A18D-4A09-9602-EF344A1F7F46}" type="presOf" srcId="{36444E4D-21A5-4788-B961-90022678F7C6}" destId="{0C731061-1A61-4BE7-9900-3B9CB21FD078}" srcOrd="0" destOrd="0" presId="urn:microsoft.com/office/officeart/2005/8/layout/funnel1"/>
    <dgm:cxn modelId="{D6275C86-E5E2-4566-9FB0-804230D6B346}" type="presOf" srcId="{64BEEB65-3BAD-4872-84D0-EE1DE6805FC7}" destId="{E349D256-34C3-4B08-B39E-774A3D1EC12F}" srcOrd="0" destOrd="0" presId="urn:microsoft.com/office/officeart/2005/8/layout/funnel1"/>
    <dgm:cxn modelId="{7EF905F3-8CB7-4C0B-B9F5-68BD0447DE7D}" type="presParOf" srcId="{E349D256-34C3-4B08-B39E-774A3D1EC12F}" destId="{8774602D-BD5B-4D85-834E-21590AC5CB47}" srcOrd="0" destOrd="0" presId="urn:microsoft.com/office/officeart/2005/8/layout/funnel1"/>
    <dgm:cxn modelId="{805553E2-CD9E-447C-A1CD-D19EF161BDBC}" type="presParOf" srcId="{E349D256-34C3-4B08-B39E-774A3D1EC12F}" destId="{1EFF5ED5-6F3D-48B7-A7EF-D297365C8B6E}" srcOrd="1" destOrd="0" presId="urn:microsoft.com/office/officeart/2005/8/layout/funnel1"/>
    <dgm:cxn modelId="{40C23D45-A516-4FC7-A5A5-8375E45EDC4F}" type="presParOf" srcId="{E349D256-34C3-4B08-B39E-774A3D1EC12F}" destId="{0C731061-1A61-4BE7-9900-3B9CB21FD078}" srcOrd="2" destOrd="0" presId="urn:microsoft.com/office/officeart/2005/8/layout/funnel1"/>
    <dgm:cxn modelId="{0CF87A37-10F1-4C86-B0F2-4A07EFA2ED9B}" type="presParOf" srcId="{E349D256-34C3-4B08-B39E-774A3D1EC12F}" destId="{200D83ED-660B-4B3A-A412-AA1CFBC8E3B9}" srcOrd="3" destOrd="0" presId="urn:microsoft.com/office/officeart/2005/8/layout/funnel1"/>
    <dgm:cxn modelId="{F87B295D-2EB5-4149-A753-350E39998E94}" type="presParOf" srcId="{E349D256-34C3-4B08-B39E-774A3D1EC12F}" destId="{932DB151-47EA-4A56-8AA2-6EAAA0052F60}" srcOrd="4" destOrd="0" presId="urn:microsoft.com/office/officeart/2005/8/layout/funnel1"/>
    <dgm:cxn modelId="{07EF5228-73A2-4E63-9A6C-2B9F125193BB}" type="presParOf" srcId="{E349D256-34C3-4B08-B39E-774A3D1EC12F}" destId="{44A0A84D-AA6D-45AA-A7C4-BE44CCFB15E4}" srcOrd="5" destOrd="0" presId="urn:microsoft.com/office/officeart/2005/8/layout/funnel1"/>
    <dgm:cxn modelId="{57768138-9821-4D9A-8C2C-C4A92E901236}" type="presParOf" srcId="{E349D256-34C3-4B08-B39E-774A3D1EC12F}" destId="{7F0BAD3B-2FC3-4223-884B-BE0068BDBDD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4602D-BD5B-4D85-834E-21590AC5CB47}">
      <dsp:nvSpPr>
        <dsp:cNvPr id="0" name=""/>
        <dsp:cNvSpPr/>
      </dsp:nvSpPr>
      <dsp:spPr>
        <a:xfrm>
          <a:off x="1231339" y="474562"/>
          <a:ext cx="4499797" cy="1562720"/>
        </a:xfrm>
        <a:prstGeom prst="ellipse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F5ED5-6F3D-48B7-A7EF-D297365C8B6E}">
      <dsp:nvSpPr>
        <dsp:cNvPr id="0" name=""/>
        <dsp:cNvSpPr/>
      </dsp:nvSpPr>
      <dsp:spPr>
        <a:xfrm>
          <a:off x="3077146" y="4376011"/>
          <a:ext cx="872053" cy="558114"/>
        </a:xfrm>
        <a:prstGeom prst="downArrow">
          <a:avLst/>
        </a:prstGeom>
        <a:gradFill rotWithShape="0">
          <a:gsLst>
            <a:gs pos="0">
              <a:srgbClr val="FFC000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0C731061-1A61-4BE7-9900-3B9CB21FD078}">
      <dsp:nvSpPr>
        <dsp:cNvPr id="0" name=""/>
        <dsp:cNvSpPr/>
      </dsp:nvSpPr>
      <dsp:spPr>
        <a:xfrm>
          <a:off x="372450" y="4660267"/>
          <a:ext cx="6456141" cy="104646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izdelava </a:t>
          </a:r>
          <a:r>
            <a:rPr lang="sl-SI" sz="2800" b="1" kern="120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stop </a:t>
          </a:r>
          <a:r>
            <a:rPr lang="sl-SI" sz="2800" b="1" kern="1200" dirty="0" err="1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motion</a:t>
          </a:r>
          <a:r>
            <a:rPr lang="sl-SI" sz="2800" b="1" kern="120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 animacije</a:t>
          </a:r>
          <a:endParaRPr lang="sl-SI" sz="28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17930" y="4813518"/>
        <a:ext cx="4565181" cy="739962"/>
      </dsp:txXfrm>
    </dsp:sp>
    <dsp:sp modelId="{200D83ED-660B-4B3A-A412-AA1CFBC8E3B9}">
      <dsp:nvSpPr>
        <dsp:cNvPr id="0" name=""/>
        <dsp:cNvSpPr/>
      </dsp:nvSpPr>
      <dsp:spPr>
        <a:xfrm>
          <a:off x="2534866" y="2040820"/>
          <a:ext cx="2234588" cy="1804005"/>
        </a:xfrm>
        <a:prstGeom prst="ellipse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terensko delo</a:t>
          </a:r>
        </a:p>
      </dsp:txBody>
      <dsp:txXfrm>
        <a:off x="2862114" y="2305010"/>
        <a:ext cx="1580092" cy="1275625"/>
      </dsp:txXfrm>
    </dsp:sp>
    <dsp:sp modelId="{932DB151-47EA-4A56-8AA2-6EAAA0052F60}">
      <dsp:nvSpPr>
        <dsp:cNvPr id="0" name=""/>
        <dsp:cNvSpPr/>
      </dsp:nvSpPr>
      <dsp:spPr>
        <a:xfrm>
          <a:off x="1387488" y="828948"/>
          <a:ext cx="2282935" cy="1872506"/>
        </a:xfrm>
        <a:prstGeom prst="ellipse">
          <a:avLst/>
        </a:prstGeom>
        <a:gradFill rotWithShape="0">
          <a:gsLst>
            <a:gs pos="0">
              <a:srgbClr val="FFC000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pregled literature</a:t>
          </a:r>
        </a:p>
      </dsp:txBody>
      <dsp:txXfrm>
        <a:off x="1721816" y="1103170"/>
        <a:ext cx="1614279" cy="1324062"/>
      </dsp:txXfrm>
    </dsp:sp>
    <dsp:sp modelId="{44A0A84D-AA6D-45AA-A7C4-BE44CCFB15E4}">
      <dsp:nvSpPr>
        <dsp:cNvPr id="0" name=""/>
        <dsp:cNvSpPr/>
      </dsp:nvSpPr>
      <dsp:spPr>
        <a:xfrm>
          <a:off x="3139853" y="441362"/>
          <a:ext cx="2145398" cy="1823344"/>
        </a:xfrm>
        <a:prstGeom prst="ellipse">
          <a:avLst/>
        </a:prstGeom>
        <a:gradFill rotWithShape="0">
          <a:gsLst>
            <a:gs pos="0">
              <a:srgbClr val="FFC000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intervju</a:t>
          </a:r>
        </a:p>
      </dsp:txBody>
      <dsp:txXfrm>
        <a:off x="3454039" y="708385"/>
        <a:ext cx="1517026" cy="1289298"/>
      </dsp:txXfrm>
    </dsp:sp>
    <dsp:sp modelId="{7F0BAD3B-2FC3-4223-884B-BE0068BDBDDC}">
      <dsp:nvSpPr>
        <dsp:cNvPr id="0" name=""/>
        <dsp:cNvSpPr/>
      </dsp:nvSpPr>
      <dsp:spPr>
        <a:xfrm>
          <a:off x="547224" y="-101171"/>
          <a:ext cx="5807166" cy="4674565"/>
        </a:xfrm>
        <a:prstGeom prst="funnel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061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094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834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29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113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466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818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801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057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086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359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072E0-8EF6-41C1-B4CE-03FB6F08C8BD}" type="datetimeFigureOut">
              <a:rPr lang="sl-SI" smtClean="0"/>
              <a:t>7.10.2019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CAF83-FC5E-4DD7-B281-0CFAEEDFA4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94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5161937" y="363915"/>
            <a:ext cx="8342670" cy="649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5400" b="1" dirty="0" smtClean="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STOP MOTION – </a:t>
            </a:r>
          </a:p>
          <a:p>
            <a:pPr algn="ctr"/>
            <a:r>
              <a:rPr lang="sl-SI" sz="5400" b="1" dirty="0" smtClean="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ANIMACIJA </a:t>
            </a:r>
          </a:p>
          <a:p>
            <a:pPr algn="ctr"/>
            <a:r>
              <a:rPr lang="sl-SI" sz="5400" b="1" dirty="0" smtClean="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O </a:t>
            </a:r>
          </a:p>
          <a:p>
            <a:pPr algn="ctr"/>
            <a:r>
              <a:rPr lang="sl-SI" sz="5400" b="1" dirty="0" smtClean="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POPLAVAH</a:t>
            </a:r>
          </a:p>
          <a:p>
            <a:pPr algn="ctr"/>
            <a:endParaRPr lang="sl-SI" sz="7200" b="1" dirty="0" smtClean="0">
              <a:ln w="1270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sl-SI" sz="3200" b="1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                                     </a:t>
            </a:r>
          </a:p>
          <a:p>
            <a:pPr algn="ctr"/>
            <a:endParaRPr lang="sl-SI" sz="3200" b="1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algn="ctr"/>
            <a:endParaRPr lang="sl-SI" sz="3200" b="1" dirty="0" smtClean="0">
              <a:ln w="1270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sl-SI" sz="32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sl-SI" sz="3200" b="1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                                   </a:t>
            </a:r>
            <a:r>
              <a:rPr lang="sl-SI" sz="2400" b="1" dirty="0" smtClean="0">
                <a:ln w="12700"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Barbara Trnovec</a:t>
            </a:r>
            <a:endParaRPr lang="sl-SI" sz="2400" b="1" dirty="0">
              <a:ln w="12700"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7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2" y="153988"/>
            <a:ext cx="4252010" cy="2846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3" y="1901825"/>
            <a:ext cx="4663194" cy="3121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49" y="3772792"/>
            <a:ext cx="4367389" cy="2923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9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značba mesta vsebin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329126"/>
              </p:ext>
            </p:extLst>
          </p:nvPr>
        </p:nvGraphicFramePr>
        <p:xfrm>
          <a:off x="-311225" y="388392"/>
          <a:ext cx="6976430" cy="5692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177" y="0"/>
            <a:ext cx="4829997" cy="348285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578" y="2528710"/>
            <a:ext cx="3134994" cy="414749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578" y="6182382"/>
            <a:ext cx="2383743" cy="4938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6377" y="3066153"/>
            <a:ext cx="263979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8129" y="1826346"/>
            <a:ext cx="6302430" cy="3062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3750"/>
          <a:stretch/>
        </p:blipFill>
        <p:spPr>
          <a:xfrm rot="5400000">
            <a:off x="2873464" y="1352548"/>
            <a:ext cx="6445071" cy="4152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5087" y="1863010"/>
            <a:ext cx="6445072" cy="3131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avokotnik 5"/>
          <p:cNvSpPr/>
          <p:nvPr/>
        </p:nvSpPr>
        <p:spPr>
          <a:xfrm>
            <a:off x="9391894" y="6324227"/>
            <a:ext cx="2301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Foto: Trnovec B., 2019</a:t>
            </a:r>
            <a:endParaRPr lang="sl-SI" b="1" dirty="0"/>
          </a:p>
        </p:txBody>
      </p:sp>
      <p:sp>
        <p:nvSpPr>
          <p:cNvPr id="9" name="Pravokotnik 8"/>
          <p:cNvSpPr/>
          <p:nvPr/>
        </p:nvSpPr>
        <p:spPr>
          <a:xfrm>
            <a:off x="4054958" y="6282202"/>
            <a:ext cx="2301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Foto: Trnovec B., 2019</a:t>
            </a:r>
            <a:endParaRPr lang="sl-SI" b="1" dirty="0"/>
          </a:p>
        </p:txBody>
      </p:sp>
      <p:sp>
        <p:nvSpPr>
          <p:cNvPr id="10" name="Pravokotnik 9"/>
          <p:cNvSpPr/>
          <p:nvPr/>
        </p:nvSpPr>
        <p:spPr>
          <a:xfrm>
            <a:off x="1108107" y="6139561"/>
            <a:ext cx="2301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Foto: Trnovec B., 2019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4131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t="15550" b="16938"/>
          <a:stretch/>
        </p:blipFill>
        <p:spPr>
          <a:xfrm>
            <a:off x="141685" y="142875"/>
            <a:ext cx="4644628" cy="6452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590" y="142875"/>
            <a:ext cx="7281410" cy="5624329"/>
          </a:xfrm>
          <a:prstGeom prst="rect">
            <a:avLst/>
          </a:prstGeom>
        </p:spPr>
      </p:pic>
      <p:sp>
        <p:nvSpPr>
          <p:cNvPr id="7" name="Označba mesta vsebine 7"/>
          <p:cNvSpPr txBox="1">
            <a:spLocks/>
          </p:cNvSpPr>
          <p:nvPr/>
        </p:nvSpPr>
        <p:spPr>
          <a:xfrm>
            <a:off x="9897967" y="5402079"/>
            <a:ext cx="2152348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b="1" dirty="0" smtClean="0"/>
              <a:t>Vir: B. Trnovec, 2012</a:t>
            </a:r>
            <a:endParaRPr lang="sl-SI" sz="1800" b="1" dirty="0"/>
          </a:p>
        </p:txBody>
      </p:sp>
    </p:spTree>
    <p:extLst>
      <p:ext uri="{BB962C8B-B14F-4D97-AF65-F5344CB8AC3E}">
        <p14:creationId xmlns:p14="http://schemas.microsoft.com/office/powerpoint/2010/main" val="13695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81549" y="4870399"/>
            <a:ext cx="9144000" cy="1655762"/>
          </a:xfrm>
        </p:spPr>
        <p:txBody>
          <a:bodyPr/>
          <a:lstStyle/>
          <a:p>
            <a:endParaRPr lang="sl-SI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74640"/>
              </p:ext>
            </p:extLst>
          </p:nvPr>
        </p:nvGraphicFramePr>
        <p:xfrm>
          <a:off x="701800" y="189872"/>
          <a:ext cx="10607368" cy="6496992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5303684">
                  <a:extLst>
                    <a:ext uri="{9D8B030D-6E8A-4147-A177-3AD203B41FA5}">
                      <a16:colId xmlns="" xmlns:a16="http://schemas.microsoft.com/office/drawing/2014/main" val="3265210957"/>
                    </a:ext>
                  </a:extLst>
                </a:gridCol>
                <a:gridCol w="5303684">
                  <a:extLst>
                    <a:ext uri="{9D8B030D-6E8A-4147-A177-3AD203B41FA5}">
                      <a16:colId xmlns="" xmlns:a16="http://schemas.microsoft.com/office/drawing/2014/main" val="3931402313"/>
                    </a:ext>
                  </a:extLst>
                </a:gridCol>
              </a:tblGrid>
              <a:tr h="773744">
                <a:tc>
                  <a:txBody>
                    <a:bodyPr/>
                    <a:lstStyle/>
                    <a:p>
                      <a:pPr algn="ctr"/>
                      <a:r>
                        <a:rPr lang="sl-SI" sz="5400" dirty="0" smtClean="0">
                          <a:sym typeface="Wingdings" panose="05000000000000000000" pitchFamily="2" charset="2"/>
                        </a:rPr>
                        <a:t></a:t>
                      </a:r>
                      <a:endParaRPr lang="sl-SI" sz="5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5400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sl-SI" sz="54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6986447"/>
                  </a:ext>
                </a:extLst>
              </a:tr>
              <a:tr h="773744">
                <a:tc>
                  <a:txBody>
                    <a:bodyPr/>
                    <a:lstStyle/>
                    <a:p>
                      <a:pPr algn="ctr"/>
                      <a:r>
                        <a:rPr lang="sl-SI" sz="2800" b="1" dirty="0" smtClean="0">
                          <a:solidFill>
                            <a:schemeClr val="tx1"/>
                          </a:solidFill>
                        </a:rPr>
                        <a:t>motivacija</a:t>
                      </a:r>
                      <a:endParaRPr lang="sl-SI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800" b="1" dirty="0" smtClean="0">
                          <a:solidFill>
                            <a:schemeClr val="tx1"/>
                          </a:solidFill>
                        </a:rPr>
                        <a:t>lego kocke - igra</a:t>
                      </a:r>
                      <a:endParaRPr lang="sl-SI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3771791"/>
                  </a:ext>
                </a:extLst>
              </a:tr>
              <a:tr h="773744">
                <a:tc>
                  <a:txBody>
                    <a:bodyPr/>
                    <a:lstStyle/>
                    <a:p>
                      <a:pPr algn="ctr"/>
                      <a:r>
                        <a:rPr lang="sl-SI" sz="2800" b="1" dirty="0" smtClean="0">
                          <a:solidFill>
                            <a:schemeClr val="tx1"/>
                          </a:solidFill>
                        </a:rPr>
                        <a:t>terensko delo </a:t>
                      </a:r>
                      <a:endParaRPr lang="sl-SI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800" b="1" dirty="0" smtClean="0">
                          <a:solidFill>
                            <a:schemeClr val="tx1"/>
                          </a:solidFill>
                        </a:rPr>
                        <a:t>priprava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8313775"/>
                  </a:ext>
                </a:extLst>
              </a:tr>
              <a:tr h="7737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800" b="1" dirty="0" smtClean="0">
                          <a:solidFill>
                            <a:schemeClr val="tx1"/>
                          </a:solidFill>
                        </a:rPr>
                        <a:t>razumevanje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800" b="1" dirty="0" smtClean="0">
                          <a:solidFill>
                            <a:schemeClr val="tx1"/>
                          </a:solidFill>
                        </a:rPr>
                        <a:t>čas</a:t>
                      </a:r>
                    </a:p>
                    <a:p>
                      <a:pPr algn="ctr"/>
                      <a:endParaRPr lang="sl-SI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2275477"/>
                  </a:ext>
                </a:extLst>
              </a:tr>
              <a:tr h="7737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800" b="1" dirty="0" smtClean="0">
                          <a:solidFill>
                            <a:schemeClr val="tx1"/>
                          </a:solidFill>
                        </a:rPr>
                        <a:t>celosten pristop k preučevanju poplav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2154585"/>
                  </a:ext>
                </a:extLst>
              </a:tr>
              <a:tr h="7737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800" b="1" dirty="0" smtClean="0">
                          <a:solidFill>
                            <a:schemeClr val="tx1"/>
                          </a:solidFill>
                        </a:rPr>
                        <a:t>ustvarjalnost</a:t>
                      </a:r>
                    </a:p>
                    <a:p>
                      <a:pPr algn="ctr"/>
                      <a:endParaRPr lang="sl-SI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60865580"/>
                  </a:ext>
                </a:extLst>
              </a:tr>
              <a:tr h="7737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800" b="1" dirty="0" smtClean="0">
                          <a:solidFill>
                            <a:schemeClr val="tx1"/>
                          </a:solidFill>
                        </a:rPr>
                        <a:t>krepitev medsebojnih vezi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7595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5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65</Words>
  <Application>Microsoft Office PowerPoint</Application>
  <PresentationFormat>Po meri</PresentationFormat>
  <Paragraphs>28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7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Lenovo</dc:creator>
  <cp:lastModifiedBy>Mirsad</cp:lastModifiedBy>
  <cp:revision>43</cp:revision>
  <dcterms:created xsi:type="dcterms:W3CDTF">2019-05-22T16:21:43Z</dcterms:created>
  <dcterms:modified xsi:type="dcterms:W3CDTF">2019-10-07T07:55:35Z</dcterms:modified>
</cp:coreProperties>
</file>